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40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1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3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63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/39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3300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80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0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80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3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53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5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50A00-7798-4AF6-AB72-DEB4ED1C4491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AE85-8D95-4C04-8C01-EEA438958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오후과제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71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382011"/>
            <a:ext cx="71287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 smtClean="0"/>
              <a:t>v1&lt;-c(5,7,7,6,1)</a:t>
            </a:r>
          </a:p>
          <a:p>
            <a:r>
              <a:rPr lang="en-US" altLang="ko-KR" dirty="0" smtClean="0"/>
              <a:t>plot(v1,type='</a:t>
            </a:r>
            <a:r>
              <a:rPr lang="en-US" altLang="ko-KR" dirty="0" err="1" smtClean="0"/>
              <a:t>o',col</a:t>
            </a:r>
            <a:r>
              <a:rPr lang="en-US" altLang="ko-KR" dirty="0" smtClean="0"/>
              <a:t>='red',</a:t>
            </a:r>
            <a:r>
              <a:rPr lang="en-US" altLang="ko-KR" dirty="0" err="1" smtClean="0"/>
              <a:t>ylim</a:t>
            </a:r>
            <a:r>
              <a:rPr lang="en-US" altLang="ko-KR" dirty="0" smtClean="0"/>
              <a:t>=c(0,8),axes = </a:t>
            </a:r>
            <a:r>
              <a:rPr lang="en-US" altLang="ko-KR" dirty="0" err="1" smtClean="0"/>
              <a:t>FALSE,ann</a:t>
            </a:r>
            <a:r>
              <a:rPr lang="en-US" altLang="ko-KR" dirty="0" smtClean="0"/>
              <a:t>=FALSE)</a:t>
            </a:r>
          </a:p>
          <a:p>
            <a:r>
              <a:rPr lang="en-US" altLang="ko-KR" dirty="0" smtClean="0"/>
              <a:t>axis(1,at=1:5,</a:t>
            </a:r>
          </a:p>
          <a:p>
            <a:r>
              <a:rPr lang="en-US" altLang="ko-KR" dirty="0" smtClean="0"/>
              <a:t>     lab=c(</a:t>
            </a:r>
            <a:r>
              <a:rPr lang="en-US" altLang="ko-KR" dirty="0" smtClean="0"/>
              <a:t>"A","B","C","D","F")</a:t>
            </a:r>
            <a:endParaRPr lang="en-US" altLang="ko-KR" dirty="0" smtClean="0"/>
          </a:p>
          <a:p>
            <a:r>
              <a:rPr lang="en-US" altLang="ko-KR" dirty="0" smtClean="0"/>
              <a:t>axis(2,ylim=c(0,200))</a:t>
            </a:r>
          </a:p>
          <a:p>
            <a:r>
              <a:rPr lang="en-US" altLang="ko-KR" dirty="0" smtClean="0"/>
              <a:t>title(main="FRUIT",</a:t>
            </a:r>
            <a:r>
              <a:rPr lang="en-US" altLang="ko-KR" dirty="0" err="1" smtClean="0"/>
              <a:t>col.main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font.main</a:t>
            </a:r>
            <a:r>
              <a:rPr lang="en-US" altLang="ko-KR" dirty="0" smtClean="0"/>
              <a:t>=4)</a:t>
            </a:r>
          </a:p>
          <a:p>
            <a:r>
              <a:rPr lang="en-US" altLang="ko-KR" dirty="0" smtClean="0"/>
              <a:t>title(</a:t>
            </a:r>
            <a:r>
              <a:rPr lang="en-US" altLang="ko-KR" dirty="0" err="1" smtClean="0"/>
              <a:t>xlab</a:t>
            </a:r>
            <a:r>
              <a:rPr lang="en-US" altLang="ko-KR" dirty="0" smtClean="0"/>
              <a:t>="DAY",</a:t>
            </a:r>
            <a:r>
              <a:rPr lang="en-US" altLang="ko-KR" dirty="0" err="1" smtClean="0"/>
              <a:t>col.lab</a:t>
            </a:r>
            <a:r>
              <a:rPr lang="en-US" altLang="ko-KR" dirty="0" smtClean="0"/>
              <a:t>="black")</a:t>
            </a:r>
          </a:p>
          <a:p>
            <a:r>
              <a:rPr lang="en-US" altLang="ko-KR" dirty="0" smtClean="0"/>
              <a:t>title(</a:t>
            </a:r>
            <a:r>
              <a:rPr lang="en-US" altLang="ko-KR" dirty="0" err="1" smtClean="0"/>
              <a:t>ylab</a:t>
            </a:r>
            <a:r>
              <a:rPr lang="en-US" altLang="ko-KR" dirty="0" smtClean="0"/>
              <a:t>="PRICE",</a:t>
            </a:r>
            <a:r>
              <a:rPr lang="en-US" altLang="ko-KR" dirty="0" err="1" smtClean="0"/>
              <a:t>col.lab</a:t>
            </a:r>
            <a:r>
              <a:rPr lang="en-US" altLang="ko-KR" dirty="0" smtClean="0"/>
              <a:t>="blue")</a:t>
            </a:r>
          </a:p>
        </p:txBody>
      </p:sp>
    </p:spTree>
    <p:extLst>
      <p:ext uri="{BB962C8B-B14F-4D97-AF65-F5344CB8AC3E}">
        <p14:creationId xmlns:p14="http://schemas.microsoft.com/office/powerpoint/2010/main" val="18847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7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5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53625"/>
            <a:ext cx="7920880" cy="249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2573905"/>
            <a:ext cx="7200800" cy="252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5184195"/>
            <a:ext cx="7814986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905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mpg&lt;-</a:t>
            </a:r>
            <a:r>
              <a:rPr lang="en-US" altLang="ko-KR" dirty="0" err="1"/>
              <a:t>as.data.frame</a:t>
            </a:r>
            <a:r>
              <a:rPr lang="en-US" altLang="ko-KR" dirty="0"/>
              <a:t>(ggplot2::mpg)</a:t>
            </a:r>
          </a:p>
          <a:p>
            <a:r>
              <a:rPr lang="en-US" altLang="ko-KR" dirty="0"/>
              <a:t>mpg[c(65,124,131,153,212),"</a:t>
            </a:r>
            <a:r>
              <a:rPr lang="en-US" altLang="ko-KR" dirty="0" err="1"/>
              <a:t>hwy</a:t>
            </a:r>
            <a:r>
              <a:rPr lang="en-US" altLang="ko-KR" dirty="0"/>
              <a:t>"]&lt;-NA</a:t>
            </a:r>
          </a:p>
          <a:p>
            <a:r>
              <a:rPr lang="en-US" altLang="ko-KR" dirty="0"/>
              <a:t>is.na(mpg)</a:t>
            </a:r>
          </a:p>
          <a:p>
            <a:r>
              <a:rPr lang="en-US" altLang="ko-KR" dirty="0"/>
              <a:t>table(is.na(</a:t>
            </a:r>
            <a:r>
              <a:rPr lang="en-US" altLang="ko-KR" dirty="0" err="1"/>
              <a:t>mpg$drv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table(is.na(</a:t>
            </a:r>
            <a:r>
              <a:rPr lang="en-US" altLang="ko-KR" dirty="0" err="1"/>
              <a:t>mpg$hwy</a:t>
            </a:r>
            <a:r>
              <a:rPr lang="en-US" altLang="ko-KR" dirty="0" smtClean="0"/>
              <a:t>))</a:t>
            </a:r>
          </a:p>
          <a:p>
            <a:endParaRPr lang="en-US" altLang="ko-KR" dirty="0"/>
          </a:p>
          <a:p>
            <a:r>
              <a:rPr lang="en-US" altLang="ko-KR" dirty="0"/>
              <a:t>mpg %&gt;% </a:t>
            </a:r>
          </a:p>
          <a:p>
            <a:r>
              <a:rPr lang="en-US" altLang="ko-KR" dirty="0"/>
              <a:t>  filter(!is.na(</a:t>
            </a:r>
            <a:r>
              <a:rPr lang="en-US" altLang="ko-KR" dirty="0" err="1"/>
              <a:t>hwy</a:t>
            </a:r>
            <a:r>
              <a:rPr lang="en-US" altLang="ko-KR" dirty="0"/>
              <a:t>))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group_by</a:t>
            </a:r>
            <a:r>
              <a:rPr lang="en-US" altLang="ko-KR" dirty="0"/>
              <a:t>(</a:t>
            </a:r>
            <a:r>
              <a:rPr lang="en-US" altLang="ko-KR" dirty="0" err="1"/>
              <a:t>drv</a:t>
            </a:r>
            <a:r>
              <a:rPr lang="en-US" altLang="ko-KR" dirty="0"/>
              <a:t>) %&gt;% 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summarise</a:t>
            </a:r>
            <a:r>
              <a:rPr lang="en-US" altLang="ko-KR" dirty="0"/>
              <a:t>(</a:t>
            </a:r>
            <a:r>
              <a:rPr lang="en-US" altLang="ko-KR" dirty="0" err="1"/>
              <a:t>mean_hwy</a:t>
            </a:r>
            <a:r>
              <a:rPr lang="en-US" altLang="ko-KR" dirty="0"/>
              <a:t>=mean(</a:t>
            </a:r>
            <a:r>
              <a:rPr lang="en-US" altLang="ko-KR" dirty="0" err="1"/>
              <a:t>hwy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4" t="67901" r="61640" b="17681"/>
          <a:stretch/>
        </p:blipFill>
        <p:spPr bwMode="auto">
          <a:xfrm>
            <a:off x="5652120" y="687464"/>
            <a:ext cx="3333509" cy="2205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t="46776" r="55873" b="42494"/>
          <a:stretch/>
        </p:blipFill>
        <p:spPr bwMode="auto">
          <a:xfrm>
            <a:off x="4951730" y="4194085"/>
            <a:ext cx="3880274" cy="139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33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39"/>
            <a:ext cx="7962149" cy="292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94" y="3203976"/>
            <a:ext cx="6924675" cy="322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618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r>
              <a:rPr lang="en-US" altLang="ko-KR" dirty="0" smtClean="0"/>
              <a:t>mpg[c(10,14,58,93</a:t>
            </a:r>
            <a:r>
              <a:rPr lang="en-US" altLang="ko-KR" dirty="0"/>
              <a:t>),"</a:t>
            </a:r>
            <a:r>
              <a:rPr lang="en-US" altLang="ko-KR" dirty="0" err="1"/>
              <a:t>drv</a:t>
            </a:r>
            <a:r>
              <a:rPr lang="en-US" altLang="ko-KR" dirty="0"/>
              <a:t>"]&lt;-"k"</a:t>
            </a:r>
          </a:p>
          <a:p>
            <a:r>
              <a:rPr lang="en-US" altLang="ko-KR" dirty="0"/>
              <a:t>mpg[c(29,43,129,203),"</a:t>
            </a:r>
            <a:r>
              <a:rPr lang="en-US" altLang="ko-KR" dirty="0" err="1"/>
              <a:t>cty</a:t>
            </a:r>
            <a:r>
              <a:rPr lang="en-US" altLang="ko-KR" dirty="0"/>
              <a:t>"]&lt;-c(3,4,39,42)</a:t>
            </a:r>
          </a:p>
          <a:p>
            <a:r>
              <a:rPr lang="en-US" altLang="ko-KR" dirty="0"/>
              <a:t>table(</a:t>
            </a:r>
            <a:r>
              <a:rPr lang="en-US" altLang="ko-KR" dirty="0" err="1"/>
              <a:t>mpg$drv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mpg$drv</a:t>
            </a:r>
            <a:r>
              <a:rPr lang="en-US" altLang="ko-KR" dirty="0"/>
              <a:t>&lt;-</a:t>
            </a:r>
            <a:r>
              <a:rPr lang="en-US" altLang="ko-KR" dirty="0" err="1"/>
              <a:t>ifelse</a:t>
            </a:r>
            <a:r>
              <a:rPr lang="en-US" altLang="ko-KR" dirty="0"/>
              <a:t>(</a:t>
            </a:r>
            <a:r>
              <a:rPr lang="en-US" altLang="ko-KR" dirty="0" err="1"/>
              <a:t>mpg$drv</a:t>
            </a:r>
            <a:r>
              <a:rPr lang="en-US" altLang="ko-KR" dirty="0"/>
              <a:t> %in% c("4","f","r"),</a:t>
            </a:r>
            <a:r>
              <a:rPr lang="en-US" altLang="ko-KR" dirty="0" err="1"/>
              <a:t>mpg$drv,NA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table(</a:t>
            </a:r>
            <a:r>
              <a:rPr lang="en-US" altLang="ko-KR" dirty="0" err="1"/>
              <a:t>mpg$drv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2" t="60446" r="47357" b="20692"/>
          <a:stretch/>
        </p:blipFill>
        <p:spPr bwMode="auto">
          <a:xfrm>
            <a:off x="395536" y="4077071"/>
            <a:ext cx="5400600" cy="225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45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r>
              <a:rPr lang="en-US" altLang="ko-KR" dirty="0" smtClean="0"/>
              <a:t>boxplot(</a:t>
            </a:r>
            <a:r>
              <a:rPr lang="en-US" altLang="ko-KR" dirty="0" err="1" smtClean="0"/>
              <a:t>mpg$cty</a:t>
            </a:r>
            <a:r>
              <a:rPr lang="en-US" altLang="ko-KR" dirty="0"/>
              <a:t>)$stats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9" t="48787" r="2492" b="12987"/>
          <a:stretch/>
        </p:blipFill>
        <p:spPr bwMode="auto">
          <a:xfrm>
            <a:off x="395536" y="1772816"/>
            <a:ext cx="4104456" cy="301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77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93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7" t="47585" r="2773" b="10617"/>
          <a:stretch/>
        </p:blipFill>
        <p:spPr bwMode="auto">
          <a:xfrm>
            <a:off x="395536" y="2708920"/>
            <a:ext cx="4104456" cy="337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1556792"/>
            <a:ext cx="8856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/>
              <a:t>mpg$cty</a:t>
            </a:r>
            <a:r>
              <a:rPr lang="en-US" altLang="ko-KR" sz="2000" dirty="0" smtClean="0"/>
              <a:t>&lt;-</a:t>
            </a:r>
            <a:r>
              <a:rPr lang="en-US" altLang="ko-KR" sz="2000" dirty="0" err="1" smtClean="0"/>
              <a:t>ifelse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mpg$cty</a:t>
            </a:r>
            <a:r>
              <a:rPr lang="en-US" altLang="ko-KR" sz="2000" dirty="0" smtClean="0"/>
              <a:t>&lt;9|mpg$cty&gt;26, </a:t>
            </a:r>
            <a:r>
              <a:rPr lang="en-US" altLang="ko-KR" sz="2000" dirty="0" err="1" smtClean="0"/>
              <a:t>NA,mpg$cty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boxplot(</a:t>
            </a:r>
            <a:r>
              <a:rPr lang="en-US" altLang="ko-KR" sz="2000" dirty="0" err="1" smtClean="0"/>
              <a:t>mpg$cty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9898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4013" y="260648"/>
            <a:ext cx="892899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y&lt;-c(3,4,5,6,7)</a:t>
            </a:r>
          </a:p>
          <a:p>
            <a:r>
              <a:rPr lang="en-US" altLang="ko-KR" sz="2000" dirty="0"/>
              <a:t>plot(y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y</a:t>
            </a:r>
            <a:r>
              <a:rPr lang="en-US" altLang="ko-KR" sz="2000" dirty="0"/>
              <a:t>&lt;-c(2,2,2)</a:t>
            </a:r>
          </a:p>
          <a:p>
            <a:r>
              <a:rPr lang="en-US" altLang="ko-KR" sz="2000" dirty="0"/>
              <a:t>plot(y</a:t>
            </a:r>
            <a:r>
              <a:rPr lang="en-US" altLang="ko-KR" sz="2000" dirty="0" smtClean="0"/>
              <a:t>)</a:t>
            </a:r>
          </a:p>
          <a:p>
            <a:endParaRPr lang="es-ES" altLang="ko-KR" sz="2000" dirty="0" smtClean="0"/>
          </a:p>
          <a:p>
            <a:r>
              <a:rPr lang="es-ES" altLang="ko-KR" sz="2000" dirty="0" smtClean="0"/>
              <a:t>x</a:t>
            </a:r>
            <a:r>
              <a:rPr lang="es-ES" altLang="ko-KR" sz="2000" dirty="0"/>
              <a:t>&lt;-c(3,3,3)</a:t>
            </a:r>
          </a:p>
          <a:p>
            <a:r>
              <a:rPr lang="es-ES" altLang="ko-KR" sz="2000" dirty="0"/>
              <a:t>y&lt;-2:4</a:t>
            </a:r>
          </a:p>
          <a:p>
            <a:r>
              <a:rPr lang="es-ES" altLang="ko-KR" sz="2000" dirty="0"/>
              <a:t>plot(x,y</a:t>
            </a:r>
            <a:r>
              <a:rPr lang="es-ES" altLang="ko-KR" sz="2000" dirty="0" smtClean="0"/>
              <a:t>)</a:t>
            </a:r>
          </a:p>
          <a:p>
            <a:endParaRPr lang="es-ES" altLang="ko-KR" sz="2000" dirty="0"/>
          </a:p>
          <a:p>
            <a:r>
              <a:rPr lang="es-ES" altLang="ko-KR" sz="2000" dirty="0"/>
              <a:t>x&lt;-c(10,20,30,40,50,60,70,80,90)</a:t>
            </a:r>
          </a:p>
          <a:p>
            <a:r>
              <a:rPr lang="es-ES" altLang="ko-KR" sz="2000" dirty="0"/>
              <a:t>y&lt;-10:2</a:t>
            </a:r>
          </a:p>
          <a:p>
            <a:r>
              <a:rPr lang="es-ES" altLang="ko-KR" sz="2000" dirty="0"/>
              <a:t>plot(x,y</a:t>
            </a:r>
            <a:r>
              <a:rPr lang="es-ES" altLang="ko-KR" sz="2000" dirty="0" smtClean="0"/>
              <a:t>)</a:t>
            </a:r>
          </a:p>
          <a:p>
            <a:endParaRPr lang="es-ES" altLang="ko-KR" sz="2000" dirty="0"/>
          </a:p>
          <a:p>
            <a:r>
              <a:rPr lang="es-ES" altLang="ko-KR" sz="2000" dirty="0"/>
              <a:t>x&lt;-c(2,4,6,8)</a:t>
            </a:r>
          </a:p>
          <a:p>
            <a:r>
              <a:rPr lang="es-ES" altLang="ko-KR" sz="2000" dirty="0"/>
              <a:t>y&lt;-c(16,17,19,18)</a:t>
            </a:r>
          </a:p>
          <a:p>
            <a:r>
              <a:rPr lang="es-ES" altLang="ko-KR" sz="2000" dirty="0"/>
              <a:t>plot(x,y,xlim=c(0,10),ylim = c(15,20),</a:t>
            </a:r>
          </a:p>
          <a:p>
            <a:r>
              <a:rPr lang="es-ES" altLang="ko-KR" sz="2000" dirty="0"/>
              <a:t>     xlab="x</a:t>
            </a:r>
            <a:r>
              <a:rPr lang="ko-KR" altLang="en-US" sz="2000" dirty="0"/>
              <a:t>축 값</a:t>
            </a:r>
            <a:r>
              <a:rPr lang="en-US" altLang="ko-KR" sz="2000" dirty="0"/>
              <a:t>",</a:t>
            </a:r>
            <a:r>
              <a:rPr lang="es-ES" altLang="ko-KR" sz="2000" dirty="0"/>
              <a:t>ylab="Y</a:t>
            </a:r>
            <a:r>
              <a:rPr lang="ko-KR" altLang="en-US" sz="2000" dirty="0"/>
              <a:t>축 값</a:t>
            </a:r>
            <a:r>
              <a:rPr lang="en-US" altLang="ko-KR" sz="2000" dirty="0"/>
              <a:t>",</a:t>
            </a:r>
          </a:p>
          <a:p>
            <a:r>
              <a:rPr lang="en-US" altLang="ko-KR" sz="2000" dirty="0"/>
              <a:t>     </a:t>
            </a:r>
            <a:r>
              <a:rPr lang="es-ES" altLang="ko-KR" sz="2000" dirty="0"/>
              <a:t>main="Plot Test")</a:t>
            </a:r>
            <a:endParaRPr lang="es-ES" altLang="ko-KR" sz="2000" dirty="0" smtClean="0"/>
          </a:p>
          <a:p>
            <a:endParaRPr lang="es-ES" altLang="ko-KR" sz="2000" dirty="0"/>
          </a:p>
          <a:p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42086" r="12407" b="25362"/>
          <a:stretch/>
        </p:blipFill>
        <p:spPr bwMode="auto">
          <a:xfrm>
            <a:off x="4788024" y="2859024"/>
            <a:ext cx="3528392" cy="256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0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3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t="53265" r="16879" b="16978"/>
          <a:stretch/>
        </p:blipFill>
        <p:spPr bwMode="auto">
          <a:xfrm>
            <a:off x="179512" y="404664"/>
            <a:ext cx="2736304" cy="195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3" t="53274" r="16148" b="14689"/>
          <a:stretch/>
        </p:blipFill>
        <p:spPr bwMode="auto">
          <a:xfrm>
            <a:off x="3275856" y="427592"/>
            <a:ext cx="2736000" cy="198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5" t="54810" r="15047" b="13622"/>
          <a:stretch/>
        </p:blipFill>
        <p:spPr bwMode="auto">
          <a:xfrm>
            <a:off x="6315000" y="546625"/>
            <a:ext cx="2520280" cy="174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29816" y="266009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par(</a:t>
            </a:r>
            <a:r>
              <a:rPr lang="en-US" altLang="ko-KR" dirty="0" err="1"/>
              <a:t>mgp</a:t>
            </a:r>
            <a:r>
              <a:rPr lang="en-US" altLang="ko-KR" dirty="0"/>
              <a:t>=c(2,1,0))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a,xlab</a:t>
            </a:r>
            <a:r>
              <a:rPr lang="en-US" altLang="ko-KR" dirty="0"/>
              <a:t>="</a:t>
            </a:r>
            <a:r>
              <a:rPr lang="en-US" altLang="ko-KR" dirty="0" err="1"/>
              <a:t>aaa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par(</a:t>
            </a:r>
            <a:r>
              <a:rPr lang="en-US" altLang="ko-KR" dirty="0" err="1"/>
              <a:t>mgp</a:t>
            </a:r>
            <a:r>
              <a:rPr lang="en-US" altLang="ko-KR" dirty="0"/>
              <a:t>=c(4,2,0))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a,xlab</a:t>
            </a:r>
            <a:r>
              <a:rPr lang="en-US" altLang="ko-KR" dirty="0"/>
              <a:t>="</a:t>
            </a:r>
            <a:r>
              <a:rPr lang="en-US" altLang="ko-KR" dirty="0" err="1"/>
              <a:t>aaa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par(</a:t>
            </a:r>
            <a:r>
              <a:rPr lang="en-US" altLang="ko-KR" dirty="0" err="1"/>
              <a:t>mgp</a:t>
            </a:r>
            <a:r>
              <a:rPr lang="en-US" altLang="ko-KR" dirty="0"/>
              <a:t>=c(4,2,1))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a,xlab</a:t>
            </a:r>
            <a:r>
              <a:rPr lang="en-US" altLang="ko-KR" dirty="0"/>
              <a:t>="</a:t>
            </a:r>
            <a:r>
              <a:rPr lang="en-US" altLang="ko-KR" dirty="0" err="1"/>
              <a:t>aaa</a:t>
            </a:r>
            <a:r>
              <a:rPr lang="en-US" altLang="ko-KR" dirty="0"/>
              <a:t>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21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3" t="55074" r="6444" b="12868"/>
          <a:stretch/>
        </p:blipFill>
        <p:spPr bwMode="auto">
          <a:xfrm>
            <a:off x="216988" y="393537"/>
            <a:ext cx="2685364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2" t="56060" r="5700" b="9251"/>
          <a:stretch/>
        </p:blipFill>
        <p:spPr bwMode="auto">
          <a:xfrm>
            <a:off x="2987824" y="260649"/>
            <a:ext cx="2880320" cy="2209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9" t="58987" r="5305" b="9119"/>
          <a:stretch/>
        </p:blipFill>
        <p:spPr bwMode="auto">
          <a:xfrm>
            <a:off x="416605" y="2470640"/>
            <a:ext cx="2942135" cy="203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54869" r="4925" b="9127"/>
          <a:stretch/>
        </p:blipFill>
        <p:spPr bwMode="auto">
          <a:xfrm>
            <a:off x="3491880" y="2458066"/>
            <a:ext cx="2880320" cy="2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0" t="54101" r="10609" b="13182"/>
          <a:stretch/>
        </p:blipFill>
        <p:spPr bwMode="auto">
          <a:xfrm>
            <a:off x="361184" y="571096"/>
            <a:ext cx="2626640" cy="1935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7544" y="4493518"/>
            <a:ext cx="568863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sz="1700" dirty="0"/>
              <a:t>par(oma=c(4,0,0,0))</a:t>
            </a:r>
          </a:p>
          <a:p>
            <a:r>
              <a:rPr lang="fr-FR" altLang="ko-KR" sz="1700" dirty="0"/>
              <a:t>plot(a,xlab="aaa")</a:t>
            </a:r>
          </a:p>
          <a:p>
            <a:r>
              <a:rPr lang="fr-FR" altLang="ko-KR" sz="1700" dirty="0"/>
              <a:t>par(oma=c(0,4,0,0))</a:t>
            </a:r>
          </a:p>
          <a:p>
            <a:r>
              <a:rPr lang="fr-FR" altLang="ko-KR" sz="1700" dirty="0"/>
              <a:t>plot(a,xlab="aaa")</a:t>
            </a:r>
          </a:p>
          <a:p>
            <a:r>
              <a:rPr lang="fr-FR" altLang="ko-KR" sz="1700" dirty="0"/>
              <a:t>par(oma=c(0,0,4,0))</a:t>
            </a:r>
          </a:p>
          <a:p>
            <a:r>
              <a:rPr lang="fr-FR" altLang="ko-KR" sz="1700" dirty="0"/>
              <a:t>plot(a,xlab="aaa")</a:t>
            </a:r>
          </a:p>
          <a:p>
            <a:r>
              <a:rPr lang="fr-FR" altLang="ko-KR" sz="1700" dirty="0"/>
              <a:t>par(oma=c(0,0,0,4))</a:t>
            </a:r>
          </a:p>
          <a:p>
            <a:r>
              <a:rPr lang="fr-FR" altLang="ko-KR" sz="1700" dirty="0"/>
              <a:t>plot(a,xlab="aaa")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18198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1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520" y="1196752"/>
            <a:ext cx="64087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x&lt;-c(12:18)</a:t>
            </a:r>
          </a:p>
          <a:p>
            <a:r>
              <a:rPr lang="en-US" altLang="ko-KR" dirty="0"/>
              <a:t>y&lt;-c(30,31,33,32,28,27,30)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x,y,xlim</a:t>
            </a:r>
            <a:r>
              <a:rPr lang="en-US" altLang="ko-KR" dirty="0"/>
              <a:t>=c(10,20),</a:t>
            </a:r>
            <a:r>
              <a:rPr lang="en-US" altLang="ko-KR" dirty="0" err="1"/>
              <a:t>ylim</a:t>
            </a:r>
            <a:r>
              <a:rPr lang="en-US" altLang="ko-KR" dirty="0"/>
              <a:t> = c(26,34),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xlab</a:t>
            </a:r>
            <a:r>
              <a:rPr lang="en-US" altLang="ko-KR" dirty="0"/>
              <a:t>="7</a:t>
            </a:r>
            <a:r>
              <a:rPr lang="ko-KR" altLang="en-US" dirty="0"/>
              <a:t>월의 날짜</a:t>
            </a:r>
            <a:r>
              <a:rPr lang="en-US" altLang="ko-KR" dirty="0"/>
              <a:t>(</a:t>
            </a:r>
            <a:r>
              <a:rPr lang="ko-KR" altLang="en-US" dirty="0"/>
              <a:t>일</a:t>
            </a:r>
            <a:r>
              <a:rPr lang="en-US" altLang="ko-KR" dirty="0"/>
              <a:t>)",</a:t>
            </a:r>
            <a:r>
              <a:rPr lang="en-US" altLang="ko-KR" dirty="0" err="1"/>
              <a:t>ylab</a:t>
            </a:r>
            <a:r>
              <a:rPr lang="en-US" altLang="ko-KR" dirty="0"/>
              <a:t>="</a:t>
            </a:r>
            <a:r>
              <a:rPr lang="ko-KR" altLang="en-US" dirty="0"/>
              <a:t>최고 기온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main="</a:t>
            </a:r>
            <a:r>
              <a:rPr lang="ko-KR" altLang="en-US" dirty="0"/>
              <a:t>일주일간 최고 기온변화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x&lt;-c(1.0,2.0,2.0)</a:t>
            </a:r>
          </a:p>
          <a:p>
            <a:r>
              <a:rPr lang="en-US" altLang="ko-KR" dirty="0"/>
              <a:t>y&lt;-c(99,98,100)</a:t>
            </a:r>
          </a:p>
          <a:p>
            <a:r>
              <a:rPr lang="en-US" altLang="ko-KR" dirty="0"/>
              <a:t>plot(</a:t>
            </a:r>
            <a:r>
              <a:rPr lang="en-US" altLang="ko-KR" dirty="0" err="1"/>
              <a:t>x,y,xlim</a:t>
            </a:r>
            <a:r>
              <a:rPr lang="en-US" altLang="ko-KR" dirty="0"/>
              <a:t>=c(0.0,3.0),</a:t>
            </a:r>
            <a:r>
              <a:rPr lang="en-US" altLang="ko-KR" dirty="0" err="1"/>
              <a:t>ylim</a:t>
            </a:r>
            <a:r>
              <a:rPr lang="en-US" altLang="ko-KR" dirty="0"/>
              <a:t> = c(95,100),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xlab</a:t>
            </a:r>
            <a:r>
              <a:rPr lang="en-US" altLang="ko-KR" dirty="0"/>
              <a:t>="4</a:t>
            </a:r>
            <a:r>
              <a:rPr lang="ko-KR" altLang="en-US" dirty="0"/>
              <a:t>학년</a:t>
            </a:r>
            <a:r>
              <a:rPr lang="en-US" altLang="ko-KR" dirty="0"/>
              <a:t>(</a:t>
            </a:r>
            <a:r>
              <a:rPr lang="ko-KR" altLang="en-US" dirty="0"/>
              <a:t>반</a:t>
            </a:r>
            <a:r>
              <a:rPr lang="en-US" altLang="ko-KR" dirty="0"/>
              <a:t>)",</a:t>
            </a:r>
            <a:r>
              <a:rPr lang="en-US" altLang="ko-KR" dirty="0" err="1"/>
              <a:t>ylab</a:t>
            </a:r>
            <a:r>
              <a:rPr lang="en-US" altLang="ko-KR" dirty="0"/>
              <a:t>="</a:t>
            </a:r>
            <a:r>
              <a:rPr lang="ko-KR" altLang="en-US" dirty="0"/>
              <a:t>점수</a:t>
            </a:r>
            <a:r>
              <a:rPr lang="en-US" altLang="ko-KR" dirty="0"/>
              <a:t>(</a:t>
            </a:r>
            <a:r>
              <a:rPr lang="ko-KR" altLang="en-US" dirty="0"/>
              <a:t>점</a:t>
            </a:r>
            <a:r>
              <a:rPr lang="en-US" altLang="ko-KR" dirty="0"/>
              <a:t>)",</a:t>
            </a:r>
          </a:p>
          <a:p>
            <a:r>
              <a:rPr lang="en-US" altLang="ko-KR" dirty="0"/>
              <a:t>     main="4</a:t>
            </a:r>
            <a:r>
              <a:rPr lang="ko-KR" altLang="en-US" dirty="0"/>
              <a:t>학년 </a:t>
            </a:r>
            <a:r>
              <a:rPr lang="en-US" altLang="ko-KR" dirty="0"/>
              <a:t>1~3</a:t>
            </a:r>
            <a:r>
              <a:rPr lang="ko-KR" altLang="en-US" dirty="0"/>
              <a:t>등 반 분포</a:t>
            </a:r>
            <a:r>
              <a:rPr lang="en-US" altLang="ko-KR" dirty="0"/>
              <a:t>")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2" t="49520" r="19772" b="15991"/>
          <a:stretch/>
        </p:blipFill>
        <p:spPr bwMode="auto">
          <a:xfrm>
            <a:off x="5724128" y="476672"/>
            <a:ext cx="3024336" cy="263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500" cy="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5" t="51657" r="15198" b="9760"/>
          <a:stretch/>
        </p:blipFill>
        <p:spPr bwMode="auto">
          <a:xfrm>
            <a:off x="6156176" y="3356992"/>
            <a:ext cx="2592288" cy="305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44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321</Words>
  <Application>Microsoft Office PowerPoint</Application>
  <PresentationFormat>화면 슬라이드 쇼(4:3)</PresentationFormat>
  <Paragraphs>77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오후과제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오후과제</dc:title>
  <dc:creator>student</dc:creator>
  <cp:lastModifiedBy>student</cp:lastModifiedBy>
  <cp:revision>10</cp:revision>
  <dcterms:created xsi:type="dcterms:W3CDTF">2018-02-19T06:47:19Z</dcterms:created>
  <dcterms:modified xsi:type="dcterms:W3CDTF">2018-02-19T07:54:30Z</dcterms:modified>
</cp:coreProperties>
</file>